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332" r:id="rId6"/>
    <p:sldId id="260" r:id="rId7"/>
    <p:sldId id="321" r:id="rId8"/>
    <p:sldId id="331"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21" autoAdjust="0"/>
  </p:normalViewPr>
  <p:slideViewPr>
    <p:cSldViewPr>
      <p:cViewPr varScale="1">
        <p:scale>
          <a:sx n="65" d="100"/>
          <a:sy n="65" d="100"/>
        </p:scale>
        <p:origin x="-1478" y="-7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8/16/2017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5</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8/16/2017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8/16/2017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8/16/2017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8/16/2017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8/16/2017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8/16/2017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a:t>
            </a:r>
            <a:r>
              <a:rPr lang="en-US" sz="3600" dirty="0" smtClean="0">
                <a:solidFill>
                  <a:srgbClr val="002776"/>
                </a:solidFill>
                <a:latin typeface="Times New Roman" panose="02020603050405020304" pitchFamily="18" charset="0"/>
                <a:cs typeface="Times New Roman" panose="02020603050405020304" pitchFamily="18" charset="0"/>
              </a:rPr>
              <a:t>Phenotype </a:t>
            </a:r>
            <a:r>
              <a:rPr lang="en-US" sz="3600" dirty="0" smtClean="0">
                <a:solidFill>
                  <a:srgbClr val="002776"/>
                </a:solidFill>
                <a:latin typeface="Times New Roman" panose="02020603050405020304" pitchFamily="18" charset="0"/>
                <a:cs typeface="Times New Roman" panose="02020603050405020304" pitchFamily="18" charset="0"/>
              </a:rPr>
              <a:t>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934200" y="2194679"/>
            <a:ext cx="1830714" cy="3139321"/>
          </a:xfrm>
          <a:prstGeom prst="rect">
            <a:avLst/>
          </a:prstGeom>
        </p:spPr>
        <p:txBody>
          <a:bodyPr wrap="square">
            <a:spAutoFit/>
          </a:bodyPr>
          <a:lstStyle/>
          <a:p>
            <a:pPr algn="ctr"/>
            <a:r>
              <a:rPr lang="en-US"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i="1" dirty="0">
                <a:solidFill>
                  <a:srgbClr val="C00000"/>
                </a:solidFill>
                <a:latin typeface="Times New Roman" panose="02020603050405020304" pitchFamily="18" charset="0"/>
                <a:cs typeface="Times New Roman" panose="02020603050405020304" pitchFamily="18" charset="0"/>
                <a:hlinkClick r:id="rId4"/>
              </a:rPr>
              <a:t>here</a:t>
            </a:r>
            <a:r>
              <a:rPr lang="en-US" i="1" dirty="0">
                <a:solidFill>
                  <a:srgbClr val="C00000"/>
                </a:solidFill>
                <a:latin typeface="Times New Roman" panose="02020603050405020304" pitchFamily="18" charset="0"/>
                <a:cs typeface="Times New Roman" panose="02020603050405020304" pitchFamily="18" charset="0"/>
              </a:rPr>
              <a:t>. </a:t>
            </a:r>
          </a:p>
          <a:p>
            <a:pPr algn="ct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(‘intrinsic’ variation) and </a:t>
            </a:r>
            <a:r>
              <a:rPr lang="en-US" sz="1800" dirty="0" smtClean="0">
                <a:latin typeface="Times New Roman" panose="02020603050405020304" pitchFamily="18" charset="0"/>
                <a:cs typeface="Times New Roman" panose="02020603050405020304" pitchFamily="18" charset="0"/>
              </a:rPr>
              <a:t>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endParaRPr lang="en-US" sz="18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a:t>
            </a:r>
            <a:r>
              <a:rPr lang="en-US" sz="3500" b="0" dirty="0" smtClean="0">
                <a:solidFill>
                  <a:srgbClr val="002776"/>
                </a:solidFill>
                <a:latin typeface="Times New Roman" panose="02020603050405020304" pitchFamily="18" charset="0"/>
                <a:cs typeface="Times New Roman" panose="02020603050405020304" pitchFamily="18" charset="0"/>
              </a:rPr>
              <a:t>Intrinsic </a:t>
            </a:r>
            <a:r>
              <a:rPr lang="en-US" sz="3500" b="0" dirty="0" smtClean="0">
                <a:solidFill>
                  <a:srgbClr val="002776"/>
                </a:solidFill>
                <a:latin typeface="Times New Roman" panose="02020603050405020304" pitchFamily="18" charset="0"/>
                <a:cs typeface="Times New Roman" panose="02020603050405020304" pitchFamily="18" charset="0"/>
              </a:rPr>
              <a:t>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a:t>
            </a:r>
            <a:r>
              <a:rPr lang="en-US" sz="1600" dirty="0" smtClean="0">
                <a:latin typeface="Times New Roman" panose="02020603050405020304" pitchFamily="18" charset="0"/>
                <a:cs typeface="Times New Roman" panose="02020603050405020304" pitchFamily="18" charset="0"/>
              </a:rPr>
              <a:t>‘intrinsic’ </a:t>
            </a:r>
            <a:r>
              <a:rPr lang="en-US" sz="1600" dirty="0" smtClean="0">
                <a:latin typeface="Times New Roman" panose="02020603050405020304" pitchFamily="18" charset="0"/>
                <a:cs typeface="Times New Roman" panose="02020603050405020304" pitchFamily="18" charset="0"/>
              </a:rPr>
              <a:t>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a:t>
            </a:r>
            <a:r>
              <a:rPr lang="en-US" sz="3600" dirty="0" smtClean="0">
                <a:solidFill>
                  <a:srgbClr val="002776"/>
                </a:solidFill>
                <a:latin typeface="Times New Roman" panose="02020603050405020304" pitchFamily="18" charset="0"/>
                <a:cs typeface="Times New Roman" panose="02020603050405020304" pitchFamily="18" charset="0"/>
              </a:rPr>
              <a:t>Intrinsic Genotype </a:t>
            </a:r>
            <a:r>
              <a:rPr lang="en-US" sz="3600" dirty="0" smtClean="0">
                <a:solidFill>
                  <a:srgbClr val="002776"/>
                </a:solidFill>
                <a:latin typeface="Times New Roman" panose="02020603050405020304" pitchFamily="18" charset="0"/>
                <a:cs typeface="Times New Roman" panose="02020603050405020304" pitchFamily="18" charset="0"/>
              </a:rPr>
              <a:t>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a:t>
            </a:r>
            <a:r>
              <a:rPr lang="en-US" sz="1800" dirty="0" smtClean="0">
                <a:latin typeface="Times New Roman" panose="02020603050405020304" pitchFamily="18" charset="0"/>
                <a:cs typeface="Times New Roman" panose="02020603050405020304" pitchFamily="18" charset="0"/>
              </a:rPr>
              <a:t>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a:t>
            </a:r>
            <a:r>
              <a:rPr lang="en-US" sz="1600" i="1" u="sng" baseline="30000" dirty="0" smtClean="0">
                <a:latin typeface="Times New Roman" panose="02020603050405020304" pitchFamily="18" charset="0"/>
                <a:cs typeface="Times New Roman" panose="02020603050405020304" pitchFamily="18" charset="0"/>
              </a:rPr>
              <a:t>/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r>
              <a:rPr lang="en-US" sz="1600" i="1" u="sng" dirty="0" smtClean="0">
                <a:latin typeface="Times New Roman" panose="02020603050405020304" pitchFamily="18" charset="0"/>
                <a:cs typeface="Times New Roman" panose="02020603050405020304" pitchFamily="18" charset="0"/>
              </a:rPr>
              <a:t>)</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a:t>
            </a:r>
            <a:r>
              <a:rPr lang="en-US" sz="1600" i="1" u="sng" baseline="30000" dirty="0" smtClean="0">
                <a:latin typeface="Times New Roman" panose="02020603050405020304" pitchFamily="18" charset="0"/>
                <a:cs typeface="Times New Roman" panose="02020603050405020304" pitchFamily="18" charset="0"/>
              </a:rPr>
              <a:t>/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baseline="30000" dirty="0" smtClean="0">
                <a:latin typeface="Times New Roman" panose="02020603050405020304" pitchFamily="18" charset="0"/>
                <a:cs typeface="Times New Roman" panose="02020603050405020304" pitchFamily="18" charset="0"/>
              </a:rPr>
              <a:t>+</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a:t>
            </a:r>
            <a:r>
              <a:rPr lang="en-US" sz="1600" i="1" u="sng" baseline="30000" dirty="0" smtClean="0">
                <a:latin typeface="Times New Roman" panose="02020603050405020304" pitchFamily="18" charset="0"/>
                <a:cs typeface="Times New Roman" panose="02020603050405020304" pitchFamily="18" charset="0"/>
              </a:rPr>
              <a:t>/ </a:t>
            </a:r>
            <a:r>
              <a:rPr lang="en-US" sz="1600" i="1" u="sng" baseline="30000"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a:t>
            </a:r>
            <a:r>
              <a:rPr lang="en-US" sz="1600" i="1" u="sng" baseline="30000" dirty="0" smtClean="0">
                <a:latin typeface="Times New Roman" panose="02020603050405020304" pitchFamily="18" charset="0"/>
                <a:cs typeface="Times New Roman" panose="02020603050405020304" pitchFamily="18" charset="0"/>
              </a:rPr>
              <a:t>/ </a:t>
            </a:r>
            <a:r>
              <a:rPr lang="en-US" sz="1600" i="1" u="sng" baseline="30000" dirty="0" smtClean="0">
                <a:latin typeface="Times New Roman" panose="02020603050405020304" pitchFamily="18" charset="0"/>
                <a:cs typeface="Times New Roman" panose="02020603050405020304" pitchFamily="18" charset="0"/>
              </a:rPr>
              <a:t>+</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a:t>
            </a:r>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945734"/>
            <a:ext cx="283750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(AB</a:t>
            </a:r>
            <a:r>
              <a:rPr lang="en-US" sz="1500" i="1" u="sng"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93903"/>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a:t>
            </a:r>
            <a:r>
              <a:rPr lang="en-US" dirty="0" smtClean="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44357</TotalTime>
  <Words>4039</Words>
  <Application>Microsoft Office PowerPoint</Application>
  <PresentationFormat>On-screen Show (4:3)</PresentationFormat>
  <Paragraphs>413</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PowerPoint Presentation</vt:lpstr>
      <vt:lpstr>The Intrinsic Genotype Partonomy</vt:lpstr>
      <vt:lpstr>The 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vt:lpstr>
      <vt:lpstr>Key Concepts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133</cp:revision>
  <dcterms:created xsi:type="dcterms:W3CDTF">2016-02-11T01:11:13Z</dcterms:created>
  <dcterms:modified xsi:type="dcterms:W3CDTF">2017-08-16T16:14:37Z</dcterms:modified>
</cp:coreProperties>
</file>